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Source Code Pro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d7015cbe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d7015cbe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d7015cbe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d7015cbe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d7015cbe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d7015cbe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d7015cbe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d7015cbe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d7015cbe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d7015cbe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d7015cbe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d7015cbe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d7015cbe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d7015cbe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d7015cbe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d7015cbe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d7015cbe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d7015cbe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d7015cbe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d7015cbe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d7015cbe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d7015cbe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d7015cbe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d7015cbe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d7015cbe9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d7015cbe9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d7015cbe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d7015cbe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d7015cbe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d7015cbe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d7015cbe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d7015cbe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d7015cbe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d7015cbe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ZEP0 is a living document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We’re always looking to improve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d7015cbe9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d7015cbe9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d7015cbe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d7015cbe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d7015cbe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d7015cbe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d7015cbe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d7015cbe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d7015cbe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d7015cbe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d7015cbe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d7015cbe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d7015cbe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d7015cbe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d7015cbe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d7015cbe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4"/>
          <p:cNvGrpSpPr/>
          <p:nvPr/>
        </p:nvGrpSpPr>
        <p:grpSpPr>
          <a:xfrm>
            <a:off x="0" y="0"/>
            <a:ext cx="9195002" cy="3136773"/>
            <a:chOff x="0" y="0"/>
            <a:chExt cx="9195002" cy="3136773"/>
          </a:xfrm>
        </p:grpSpPr>
        <p:pic>
          <p:nvPicPr>
            <p:cNvPr id="64" name="Google Shape;64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99075" y="0"/>
              <a:ext cx="3208777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BD1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E01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0" y="1567300"/>
            <a:ext cx="9195002" cy="2008801"/>
            <a:chOff x="0" y="-2"/>
            <a:chExt cx="9195002" cy="3136790"/>
          </a:xfrm>
        </p:grpSpPr>
        <p:pic>
          <p:nvPicPr>
            <p:cNvPr id="74" name="Google Shape;74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13050" y="-2"/>
              <a:ext cx="3194801" cy="3136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6876"/>
              </a:buClr>
              <a:buSzPts val="3000"/>
              <a:buNone/>
              <a:defRPr>
                <a:solidFill>
                  <a:srgbClr val="E4687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E0107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1"/>
          <p:cNvGrpSpPr/>
          <p:nvPr/>
        </p:nvGrpSpPr>
        <p:grpSpPr>
          <a:xfrm>
            <a:off x="0" y="0"/>
            <a:ext cx="4571755" cy="5143374"/>
            <a:chOff x="0" y="0"/>
            <a:chExt cx="9195002" cy="3136777"/>
          </a:xfrm>
        </p:grpSpPr>
        <p:pic>
          <p:nvPicPr>
            <p:cNvPr id="102" name="Google Shape;102;p21"/>
            <p:cNvPicPr preferRelativeResize="0"/>
            <p:nvPr/>
          </p:nvPicPr>
          <p:blipFill rotWithShape="1">
            <a:blip r:embed="rId2">
              <a:alphaModFix/>
            </a:blip>
            <a:srcRect b="0" l="0" r="-4832" t="0"/>
            <a:stretch/>
          </p:blipFill>
          <p:spPr>
            <a:xfrm>
              <a:off x="0" y="0"/>
              <a:ext cx="3213145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1"/>
            <p:cNvPicPr preferRelativeResize="0"/>
            <p:nvPr/>
          </p:nvPicPr>
          <p:blipFill rotWithShape="1">
            <a:blip r:embed="rId2">
              <a:alphaModFix/>
            </a:blip>
            <a:srcRect b="0" l="-2638" r="-3744" t="0"/>
            <a:stretch/>
          </p:blipFill>
          <p:spPr>
            <a:xfrm>
              <a:off x="2984312" y="0"/>
              <a:ext cx="3260760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rgbClr val="BD1083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16" name="Google Shape;11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10" Type="http://schemas.openxmlformats.org/officeDocument/2006/relationships/image" Target="../media/image18.jpg"/><Relationship Id="rId9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9402" l="10163" r="7936" t="6943"/>
          <a:stretch/>
        </p:blipFill>
        <p:spPr>
          <a:xfrm>
            <a:off x="-104775" y="-100000"/>
            <a:ext cx="3981450" cy="3729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type="ctrTitle"/>
          </p:nvPr>
        </p:nvSpPr>
        <p:spPr>
          <a:xfrm>
            <a:off x="3554575" y="274775"/>
            <a:ext cx="5139000" cy="24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Chunked, Compressed, &amp; Cloud-native N-dimensional arrays</a:t>
            </a:r>
            <a:endParaRPr sz="2800"/>
          </a:p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430800" y="375052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BD1083"/>
                </a:solidFill>
              </a:rPr>
              <a:t>Lightning Talk @ NumFOCUS Summit 2023</a:t>
            </a:r>
            <a:endParaRPr sz="5000">
              <a:solidFill>
                <a:srgbClr val="BD1083"/>
              </a:solidFill>
              <a:highlight>
                <a:schemeClr val="lt1"/>
              </a:highlight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4">
            <a:alphaModFix/>
          </a:blip>
          <a:srcRect b="43899" l="0" r="0" t="0"/>
          <a:stretch/>
        </p:blipFill>
        <p:spPr>
          <a:xfrm>
            <a:off x="-173175" y="41100"/>
            <a:ext cx="4079951" cy="3102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12" y="344600"/>
            <a:ext cx="6448773" cy="44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75" y="348600"/>
            <a:ext cx="6483650" cy="44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13" y="226775"/>
            <a:ext cx="6308374" cy="46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large and diverse active community!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But…👀</a:t>
            </a:r>
            <a:endParaRPr/>
          </a:p>
        </p:txBody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needed a structured way to solicit and *</a:t>
            </a:r>
            <a:r>
              <a:rPr lang="en">
                <a:solidFill>
                  <a:srgbClr val="E01073"/>
                </a:solidFill>
              </a:rPr>
              <a:t>process</a:t>
            </a:r>
            <a:r>
              <a:rPr lang="en"/>
              <a:t>* the feedback!</a:t>
            </a:r>
            <a:endParaRPr/>
          </a:p>
        </p:txBody>
      </p:sp>
      <p:sp>
        <p:nvSpPr>
          <p:cNvPr id="209" name="Google Shape;20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311700" y="220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zarr.dev/zeps</a:t>
            </a:r>
            <a:endParaRPr/>
          </a:p>
        </p:txBody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 rotWithShape="1">
          <a:blip r:embed="rId3">
            <a:alphaModFix/>
          </a:blip>
          <a:srcRect b="0" l="2498" r="2507" t="0"/>
          <a:stretch/>
        </p:blipFill>
        <p:spPr>
          <a:xfrm>
            <a:off x="1288151" y="1041925"/>
            <a:ext cx="6567685" cy="410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311700" y="188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 Flowchart ⤴↖↔ </a:t>
            </a:r>
            <a:endParaRPr/>
          </a:p>
        </p:txBody>
      </p:sp>
      <p:sp>
        <p:nvSpPr>
          <p:cNvPr id="223" name="Google Shape;22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87" y="1106000"/>
            <a:ext cx="5710423" cy="38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did it?🚶🏻‍♂️</a:t>
            </a:r>
            <a:endParaRPr/>
          </a:p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051" y="2834850"/>
            <a:ext cx="1763900" cy="1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937" y="391938"/>
            <a:ext cx="2326625" cy="217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/>
        </p:nvSpPr>
        <p:spPr>
          <a:xfrm>
            <a:off x="520750" y="2539700"/>
            <a:ext cx="18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Lots of Reading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8" name="Google Shape;238;p42"/>
          <p:cNvSpPr txBox="1"/>
          <p:nvPr/>
        </p:nvSpPr>
        <p:spPr>
          <a:xfrm>
            <a:off x="6402175" y="2539700"/>
            <a:ext cx="26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Previous Experience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2264700" y="4743300"/>
            <a:ext cx="46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Understanding the needs of the community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0" name="Google Shape;2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12" y="519125"/>
            <a:ext cx="2054876" cy="192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Braindump 🧠</a:t>
            </a:r>
            <a:endParaRPr/>
          </a:p>
        </p:txBody>
      </p:sp>
      <p:sp>
        <p:nvSpPr>
          <p:cNvPr id="247" name="Google Shape;247;p4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 Inception Blog post</a:t>
            </a:r>
            <a:endParaRPr/>
          </a:p>
        </p:txBody>
      </p:sp>
      <p:sp>
        <p:nvSpPr>
          <p:cNvPr id="248" name="Google Shape;248;p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 Verma</a:t>
            </a:r>
            <a:endParaRPr/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and OSS @ Zarr</a:t>
            </a:r>
            <a:endParaRPr/>
          </a:p>
        </p:txBody>
      </p:sp>
      <p:sp>
        <p:nvSpPr>
          <p:cNvPr id="136" name="Google Shape;136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01073"/>
                </a:solidFill>
              </a:rPr>
              <a:t>@MSanKeys963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275" y="2336086"/>
            <a:ext cx="471324" cy="4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adopt a ZEP?</a:t>
            </a:r>
            <a:endParaRPr/>
          </a:p>
        </p:txBody>
      </p:sp>
      <p:sp>
        <p:nvSpPr>
          <p:cNvPr id="256" name="Google Shape;2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925" y="1205100"/>
            <a:ext cx="807651" cy="88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374" y="1163550"/>
            <a:ext cx="861273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425" y="11635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604" y="3011599"/>
            <a:ext cx="1368546" cy="8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2375" y="2928499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5676" y="2602749"/>
            <a:ext cx="707574" cy="12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4879600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675" y="1654525"/>
            <a:ext cx="1834476" cy="18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5"/>
          <p:cNvSpPr txBox="1"/>
          <p:nvPr/>
        </p:nvSpPr>
        <p:spPr>
          <a:xfrm>
            <a:off x="3661325" y="2248500"/>
            <a:ext cx="43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→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6222513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5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7436688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5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4879600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6222513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5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7436688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625" y="152400"/>
            <a:ext cx="32387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 ZEPs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ZEP0001 - V3 Specification (Accepted)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ZEP0002 - Sharding Codec (In-voting phase)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ZEP0003 - Variable Chunking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ZEP0004 - Metadata Conventions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ZEP0005 - Chunk-level accumulation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progress! 👷‍♂️</a:t>
            </a:r>
            <a:endParaRPr/>
          </a:p>
        </p:txBody>
      </p:sp>
      <p:sp>
        <p:nvSpPr>
          <p:cNvPr id="293" name="Google Shape;293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975" y="829175"/>
            <a:ext cx="4434050" cy="33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🚧</a:t>
            </a:r>
            <a:endParaRPr/>
          </a:p>
        </p:txBody>
      </p:sp>
      <p:sp>
        <p:nvSpPr>
          <p:cNvPr id="296" name="Google Shape;29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🙏🏻</a:t>
            </a:r>
            <a:endParaRPr/>
          </a:p>
        </p:txBody>
      </p:sp>
      <p:sp>
        <p:nvSpPr>
          <p:cNvPr id="302" name="Google Shape;302;p49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@zarr_dev</a:t>
            </a:r>
            <a:endParaRPr/>
          </a:p>
        </p:txBody>
      </p:sp>
      <p:sp>
        <p:nvSpPr>
          <p:cNvPr id="303" name="Google Shape;30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75" y="3530801"/>
            <a:ext cx="995475" cy="9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Community</a:t>
            </a:r>
            <a:endParaRPr/>
          </a:p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00" y="459788"/>
            <a:ext cx="6141600" cy="42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050" y="402625"/>
            <a:ext cx="6255774" cy="4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200" y="390150"/>
            <a:ext cx="6295601" cy="4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50" y="336588"/>
            <a:ext cx="6452702" cy="4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12" y="343600"/>
            <a:ext cx="6443775" cy="4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600" y="314500"/>
            <a:ext cx="6506799" cy="45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